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9"/>
  </p:notesMasterIdLst>
  <p:handoutMasterIdLst>
    <p:handoutMasterId r:id="rId10"/>
  </p:handoutMasterIdLst>
  <p:sldIdLst>
    <p:sldId id="270" r:id="rId2"/>
    <p:sldId id="285" r:id="rId3"/>
    <p:sldId id="268" r:id="rId4"/>
    <p:sldId id="275" r:id="rId5"/>
    <p:sldId id="274" r:id="rId6"/>
    <p:sldId id="288" r:id="rId7"/>
    <p:sldId id="28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488" autoAdjust="0"/>
  </p:normalViewPr>
  <p:slideViewPr>
    <p:cSldViewPr snapToGrid="0" snapToObjects="1">
      <p:cViewPr varScale="1">
        <p:scale>
          <a:sx n="86" d="100"/>
          <a:sy n="86" d="100"/>
        </p:scale>
        <p:origin x="4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2424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2.jpeg>
</file>

<file path=ppt/media/image3.jpeg>
</file>

<file path=ppt/media/image4.jfif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+mj-lt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+mn-lt"/>
                <a:ea typeface="Meiryo UI" panose="020B0604030504040204" pitchFamily="34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1/5/2022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8E3A-8DBF-0542-BC99-444DCA0CC2C2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3002F-D6EA-CF48-8F44-2316036B2B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1/5/2022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+mj-lt"/>
          <a:ea typeface="Meiryo UI" panose="020B0604030504040204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fif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close up of a flowers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7616" y="751286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1383" y="2232306"/>
            <a:ext cx="8789234" cy="1220477"/>
          </a:xfrm>
        </p:spPr>
        <p:txBody>
          <a:bodyPr>
            <a:normAutofit/>
          </a:bodyPr>
          <a:lstStyle/>
          <a:p>
            <a:r>
              <a:rPr lang="en-US" dirty="0"/>
              <a:t>Review-</a:t>
            </a:r>
            <a:r>
              <a:rPr lang="en-US" dirty="0" err="1"/>
              <a:t>chan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0064" y="4174435"/>
            <a:ext cx="8789234" cy="1669625"/>
          </a:xfrm>
        </p:spPr>
        <p:txBody>
          <a:bodyPr>
            <a:normAutofit/>
          </a:bodyPr>
          <a:lstStyle/>
          <a:p>
            <a:r>
              <a:rPr lang="ro-RO" altLang="ja-JP" dirty="0"/>
              <a:t>Realizat de</a:t>
            </a:r>
            <a:r>
              <a:rPr lang="en-US" altLang="ja-JP" dirty="0"/>
              <a:t>:</a:t>
            </a:r>
          </a:p>
          <a:p>
            <a:pPr algn="l"/>
            <a:r>
              <a:rPr lang="en-US" altLang="ja-JP" dirty="0"/>
              <a:t>P</a:t>
            </a:r>
            <a:r>
              <a:rPr lang="ro-RO" altLang="ja-JP" dirty="0"/>
              <a:t>ârvan Andrei </a:t>
            </a:r>
            <a:r>
              <a:rPr lang="en-US" altLang="ja-JP" dirty="0"/>
              <a:t>	</a:t>
            </a:r>
            <a:r>
              <a:rPr lang="ro-RO" altLang="ja-JP" dirty="0"/>
              <a:t>			Cozmescu Daniel</a:t>
            </a:r>
          </a:p>
          <a:p>
            <a:pPr algn="l"/>
            <a:r>
              <a:rPr lang="ro-RO" altLang="ja-JP" dirty="0"/>
              <a:t>Cismaru Florin				Popovici Andreea	</a:t>
            </a:r>
          </a:p>
          <a:p>
            <a:pPr algn="l"/>
            <a:r>
              <a:rPr lang="ro-RO" altLang="ja-JP" dirty="0"/>
              <a:t>Botsch Ovidiu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dirty="0"/>
              <a:t>   Review-</a:t>
            </a:r>
            <a:r>
              <a:rPr lang="en-US" altLang="ja-JP" dirty="0" err="1"/>
              <a:t>chan</a:t>
            </a:r>
            <a:r>
              <a:rPr lang="en-US" altLang="ja-JP" dirty="0"/>
              <a:t> </a:t>
            </a:r>
            <a:r>
              <a:rPr lang="en-US" altLang="ja-JP" dirty="0" err="1"/>
              <a:t>este</a:t>
            </a:r>
            <a:r>
              <a:rPr lang="en-US" altLang="ja-JP" dirty="0"/>
              <a:t> un site</a:t>
            </a:r>
            <a:r>
              <a:rPr lang="ro-RO" altLang="ja-JP" dirty="0"/>
              <a:t> ce accept</a:t>
            </a:r>
            <a:r>
              <a:rPr lang="en-US" altLang="ja-JP" dirty="0"/>
              <a:t>a</a:t>
            </a:r>
            <a:r>
              <a:rPr lang="ro-RO" altLang="ja-JP" dirty="0"/>
              <a:t> </a:t>
            </a:r>
            <a:r>
              <a:rPr lang="en-US" altLang="ja-JP" dirty="0"/>
              <a:t>s</a:t>
            </a:r>
            <a:r>
              <a:rPr lang="ro-RO" altLang="ja-JP" sz="1600" dirty="0"/>
              <a:t>i </a:t>
            </a:r>
            <a:r>
              <a:rPr lang="ro-RO" altLang="ja-JP" dirty="0"/>
              <a:t>ofer</a:t>
            </a:r>
            <a:r>
              <a:rPr lang="en-US" altLang="ja-JP" dirty="0"/>
              <a:t>a</a:t>
            </a:r>
            <a:r>
              <a:rPr lang="ro-RO" altLang="ja-JP" dirty="0"/>
              <a:t> review-uri ale altor site-uri.</a:t>
            </a:r>
          </a:p>
          <a:p>
            <a:pPr marL="0" indent="0">
              <a:buNone/>
            </a:pPr>
            <a:r>
              <a:rPr lang="en-US" altLang="ja-JP" sz="1600" dirty="0"/>
              <a:t>   </a:t>
            </a:r>
            <a:r>
              <a:rPr lang="ro-RO" altLang="ja-JP" dirty="0"/>
              <a:t>Această platformă</a:t>
            </a:r>
            <a:r>
              <a:rPr lang="en-US" altLang="ja-JP" dirty="0"/>
              <a:t> a </a:t>
            </a:r>
            <a:r>
              <a:rPr lang="en-US" altLang="ja-JP" dirty="0" err="1"/>
              <a:t>fost</a:t>
            </a:r>
            <a:r>
              <a:rPr lang="en-US" altLang="ja-JP" dirty="0"/>
              <a:t> </a:t>
            </a:r>
            <a:r>
              <a:rPr lang="en-US" altLang="ja-JP" dirty="0" err="1"/>
              <a:t>conceputa</a:t>
            </a:r>
            <a:r>
              <a:rPr lang="en-US" altLang="ja-JP" dirty="0"/>
              <a:t> </a:t>
            </a:r>
            <a:r>
              <a:rPr lang="ro-RO" altLang="ja-JP" dirty="0"/>
              <a:t>pentru oameni, </a:t>
            </a:r>
            <a:r>
              <a:rPr lang="en-US" altLang="ja-JP" dirty="0" err="1"/>
              <a:t>i</a:t>
            </a:r>
            <a:r>
              <a:rPr lang="ro-RO" altLang="ja-JP" dirty="0"/>
              <a:t>n ideea de a le oferi informa</a:t>
            </a:r>
            <a:r>
              <a:rPr lang="en-US" altLang="ja-JP" sz="1600" dirty="0"/>
              <a:t>t</a:t>
            </a:r>
            <a:r>
              <a:rPr lang="ro-RO" altLang="ja-JP" dirty="0"/>
              <a:t>ii despre anumite site-uri</a:t>
            </a:r>
            <a:r>
              <a:rPr lang="en-US" altLang="ja-JP" dirty="0"/>
              <a:t> in</a:t>
            </a:r>
            <a:r>
              <a:rPr lang="ro-RO" altLang="ja-JP" dirty="0"/>
              <a:t> care nu au încredere sau să le permită să </a:t>
            </a:r>
            <a:r>
              <a:rPr lang="en-US" altLang="ja-JP" dirty="0" err="1"/>
              <a:t>i</a:t>
            </a:r>
            <a:r>
              <a:rPr lang="ro-RO" altLang="ja-JP" dirty="0"/>
              <a:t>mp</a:t>
            </a:r>
            <a:r>
              <a:rPr lang="en-US" altLang="ja-JP" dirty="0"/>
              <a:t>a</a:t>
            </a:r>
            <a:r>
              <a:rPr lang="ro-RO" altLang="ja-JP" dirty="0"/>
              <a:t>rt</a:t>
            </a:r>
            <a:r>
              <a:rPr lang="en-US" altLang="ja-JP" dirty="0"/>
              <a:t>as</a:t>
            </a:r>
            <a:r>
              <a:rPr lang="ro-RO" altLang="ja-JP" dirty="0"/>
              <a:t>easc</a:t>
            </a:r>
            <a:r>
              <a:rPr lang="en-US" altLang="ja-JP" dirty="0"/>
              <a:t>a</a:t>
            </a:r>
            <a:r>
              <a:rPr lang="ro-RO" altLang="ja-JP" dirty="0"/>
              <a:t> experien</a:t>
            </a:r>
            <a:r>
              <a:rPr lang="en-US" altLang="ja-JP" dirty="0"/>
              <a:t>t</a:t>
            </a:r>
            <a:r>
              <a:rPr lang="ro-RO" altLang="ja-JP" dirty="0"/>
              <a:t>a tr</a:t>
            </a:r>
            <a:r>
              <a:rPr lang="en-US" altLang="ja-JP" dirty="0"/>
              <a:t>a</a:t>
            </a:r>
            <a:r>
              <a:rPr lang="ro-RO" altLang="ja-JP" dirty="0"/>
              <a:t>it</a:t>
            </a:r>
            <a:r>
              <a:rPr lang="en-US" altLang="ja-JP" dirty="0"/>
              <a:t>a cu </a:t>
            </a:r>
            <a:r>
              <a:rPr lang="en-US" altLang="ja-JP" dirty="0" err="1"/>
              <a:t>acestea</a:t>
            </a:r>
            <a:r>
              <a:rPr lang="ro-RO" altLang="ja-JP" dirty="0"/>
              <a:t>. </a:t>
            </a:r>
            <a:r>
              <a:rPr lang="en-US" altLang="ja-JP" dirty="0"/>
              <a:t>	</a:t>
            </a:r>
            <a:endParaRPr lang="ja-JP" alt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Prezentare</a:t>
            </a:r>
            <a:r>
              <a:rPr lang="en-US" dirty="0"/>
              <a:t> Site</a:t>
            </a:r>
          </a:p>
        </p:txBody>
      </p:sp>
      <p:pic>
        <p:nvPicPr>
          <p:cNvPr id="5" name="Picture Placeholder 4" descr="a woman walking on a bridge under trees with pink flowers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667125"/>
            <a:ext cx="4791636" cy="4912126"/>
          </a:xfrm>
        </p:spPr>
        <p:txBody>
          <a:bodyPr>
            <a:normAutofit/>
          </a:bodyPr>
          <a:lstStyle/>
          <a:p>
            <a:r>
              <a:rPr lang="ro-RO" dirty="0"/>
              <a:t>PHP</a:t>
            </a:r>
          </a:p>
          <a:p>
            <a:r>
              <a:rPr lang="ro-RO" dirty="0"/>
              <a:t>Apache</a:t>
            </a:r>
            <a:endParaRPr lang="en-US" dirty="0"/>
          </a:p>
          <a:p>
            <a:r>
              <a:rPr lang="en-US" dirty="0"/>
              <a:t>MySQL</a:t>
            </a:r>
          </a:p>
          <a:p>
            <a:r>
              <a:rPr lang="en-US" dirty="0"/>
              <a:t>JavaScript</a:t>
            </a:r>
          </a:p>
          <a:p>
            <a:r>
              <a:rPr lang="en-US" dirty="0" err="1"/>
              <a:t>Codeception</a:t>
            </a:r>
            <a:endParaRPr lang="en-US" dirty="0"/>
          </a:p>
          <a:p>
            <a:endParaRPr lang="en-US" dirty="0"/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Tehnologii folosite</a:t>
            </a:r>
            <a:endParaRPr lang="en-US" dirty="0"/>
          </a:p>
        </p:txBody>
      </p:sp>
      <p:pic>
        <p:nvPicPr>
          <p:cNvPr id="6" name="Picture Placeholder 5" descr="A picture containing train, train track, flowers">
            <a:extLst>
              <a:ext uri="{FF2B5EF4-FFF2-40B4-BE49-F238E27FC236}">
                <a16:creationId xmlns:a16="http://schemas.microsoft.com/office/drawing/2014/main" id="{AAB915F5-A8DF-4E27-B7AA-AE76FC8379D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AF9346-1279-4FD7-8564-123D5DF46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541" y="2091915"/>
            <a:ext cx="583801" cy="5838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7FCD42-0936-44D0-9190-E060E185B7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173" y="3100506"/>
            <a:ext cx="694539" cy="6945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66A5CF-B37F-4FF4-84FC-A2F2F2A444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4018" y="2584206"/>
            <a:ext cx="970722" cy="516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8B4F05-20DF-4B7A-B0E1-A938170CEF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3537" y="1484407"/>
            <a:ext cx="899408" cy="8994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C5F533-51E1-4B26-B4AC-FB0718BB45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1766" y="3718629"/>
            <a:ext cx="1983328" cy="59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B15EA1-434E-4CB7-9B69-7D946CA8217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721633" y="1264837"/>
            <a:ext cx="7058025" cy="4581525"/>
          </a:xfr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functionalitatea</a:t>
            </a:r>
            <a:r>
              <a:rPr lang="en-US" dirty="0"/>
              <a:t> </a:t>
            </a:r>
            <a:r>
              <a:rPr lang="en-US" dirty="0" err="1"/>
              <a:t>programului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0A48BB-9D49-45A9-9C16-2ECDA7E08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456" y="1216866"/>
            <a:ext cx="3280575" cy="500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Frontend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Pasii</a:t>
            </a:r>
            <a:r>
              <a:rPr lang="en-US" dirty="0"/>
              <a:t> de </a:t>
            </a:r>
            <a:r>
              <a:rPr lang="en-US" dirty="0" err="1"/>
              <a:t>configurare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ro-RO" dirty="0"/>
              <a:t>S-a creat baza de date</a:t>
            </a:r>
            <a:endParaRPr lang="en-US" dirty="0"/>
          </a:p>
          <a:p>
            <a:r>
              <a:rPr lang="ro-RO" dirty="0"/>
              <a:t>S-a adaugat fiecare functionalitate a butoanelor</a:t>
            </a:r>
            <a:r>
              <a:rPr lang="en-US" dirty="0"/>
              <a:t>: </a:t>
            </a:r>
            <a:r>
              <a:rPr lang="en-US" dirty="0" err="1"/>
              <a:t>inserare</a:t>
            </a:r>
            <a:r>
              <a:rPr lang="en-US" dirty="0"/>
              <a:t>, </a:t>
            </a:r>
            <a:r>
              <a:rPr lang="en-US" dirty="0" err="1"/>
              <a:t>afisare</a:t>
            </a:r>
            <a:r>
              <a:rPr lang="en-US" dirty="0"/>
              <a:t>, </a:t>
            </a:r>
            <a:r>
              <a:rPr lang="en-US" dirty="0" err="1"/>
              <a:t>stergere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ro-RO" dirty="0"/>
              <a:t>S-a realizat interfata in html</a:t>
            </a:r>
          </a:p>
          <a:p>
            <a:r>
              <a:rPr lang="ro-RO" dirty="0"/>
              <a:t>S-a implementat apoi card-uri, navbar, footer</a:t>
            </a:r>
            <a:endParaRPr lang="en-US" dirty="0"/>
          </a:p>
          <a:p>
            <a:r>
              <a:rPr lang="ro-RO" dirty="0"/>
              <a:t>S-au organizat continutul pe 3 coloane</a:t>
            </a:r>
          </a:p>
          <a:p>
            <a:r>
              <a:rPr lang="ro-RO" dirty="0"/>
              <a:t>S-a adaugat functionalitatea butoanelor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29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667125"/>
            <a:ext cx="4791636" cy="4912126"/>
          </a:xfrm>
        </p:spPr>
        <p:txBody>
          <a:bodyPr>
            <a:normAutofit/>
          </a:bodyPr>
          <a:lstStyle/>
          <a:p>
            <a:r>
              <a:rPr lang="en-US" dirty="0" err="1"/>
              <a:t>Documentarea</a:t>
            </a:r>
            <a:r>
              <a:rPr lang="en-US" dirty="0"/>
              <a:t> framework-</a:t>
            </a:r>
            <a:r>
              <a:rPr lang="en-US" dirty="0" err="1"/>
              <a:t>ului</a:t>
            </a:r>
            <a:r>
              <a:rPr lang="en-US" dirty="0"/>
              <a:t> de </a:t>
            </a:r>
            <a:r>
              <a:rPr lang="en-US" dirty="0" err="1"/>
              <a:t>testare</a:t>
            </a:r>
            <a:endParaRPr lang="en-US" dirty="0"/>
          </a:p>
          <a:p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bazei</a:t>
            </a:r>
            <a:r>
              <a:rPr lang="en-US" dirty="0"/>
              <a:t> de date</a:t>
            </a:r>
          </a:p>
          <a:p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paginei</a:t>
            </a:r>
            <a:r>
              <a:rPr lang="en-US" dirty="0"/>
              <a:t> de Log In</a:t>
            </a:r>
          </a:p>
          <a:p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paginii</a:t>
            </a:r>
            <a:r>
              <a:rPr lang="en-US" dirty="0"/>
              <a:t> de Register</a:t>
            </a:r>
          </a:p>
          <a:p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adaugarii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nou</a:t>
            </a:r>
            <a:r>
              <a:rPr lang="en-US" dirty="0"/>
              <a:t> review din </a:t>
            </a:r>
            <a:r>
              <a:rPr lang="en-US" dirty="0" err="1"/>
              <a:t>pagina</a:t>
            </a:r>
            <a:r>
              <a:rPr lang="en-US" dirty="0"/>
              <a:t> </a:t>
            </a:r>
            <a:r>
              <a:rPr lang="en-US" dirty="0" err="1"/>
              <a:t>principala</a:t>
            </a:r>
            <a:endParaRPr lang="en-US" dirty="0"/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pic>
        <p:nvPicPr>
          <p:cNvPr id="6" name="Picture Placeholder 5" descr="A picture containing train, train track, flowers">
            <a:extLst>
              <a:ext uri="{FF2B5EF4-FFF2-40B4-BE49-F238E27FC236}">
                <a16:creationId xmlns:a16="http://schemas.microsoft.com/office/drawing/2014/main" id="{AAB915F5-A8DF-4E27-B7AA-AE76FC8379D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68068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CC41999-7867-4F83-AD5A-EB054D6A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Rezultate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005BC-3B9C-4AFA-A162-CBE06F28A3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69227"/>
      </p:ext>
    </p:extLst>
  </p:cSld>
  <p:clrMapOvr>
    <a:masterClrMapping/>
  </p:clrMapOvr>
</p:sld>
</file>

<file path=ppt/theme/theme1.xml><?xml version="1.0" encoding="utf-8"?>
<a:theme xmlns:a="http://schemas.openxmlformats.org/drawingml/2006/main" name="Creative Gradient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1ED9C639-84DE-47D6-9311-DE22D096325C}" vid="{8897FD28-C2C5-4A9F-A28F-BC63F57A39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petals presentation</Template>
  <TotalTime>349</TotalTime>
  <Words>176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Meiryo UI</vt:lpstr>
      <vt:lpstr>Arial</vt:lpstr>
      <vt:lpstr>Calibri</vt:lpstr>
      <vt:lpstr>Creative Gradient </vt:lpstr>
      <vt:lpstr>Review-chan</vt:lpstr>
      <vt:lpstr>Prezentare Site</vt:lpstr>
      <vt:lpstr>Tehnologii folosite</vt:lpstr>
      <vt:lpstr>Logica si functionalitatea programului</vt:lpstr>
      <vt:lpstr>Pasii de configurare</vt:lpstr>
      <vt:lpstr>Testing</vt:lpstr>
      <vt:lpstr>Rezultate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Review-chan</dc:title>
  <dc:creator>Andrei-Leonard Parvan</dc:creator>
  <cp:lastModifiedBy>Andrei-Leonard Parvan</cp:lastModifiedBy>
  <cp:revision>4</cp:revision>
  <dcterms:created xsi:type="dcterms:W3CDTF">2021-12-08T14:21:23Z</dcterms:created>
  <dcterms:modified xsi:type="dcterms:W3CDTF">2022-01-05T11:41:54Z</dcterms:modified>
</cp:coreProperties>
</file>